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8"/>
  </p:notesMasterIdLst>
  <p:handoutMasterIdLst>
    <p:handoutMasterId r:id="rId19"/>
  </p:handoutMasterIdLst>
  <p:sldIdLst>
    <p:sldId id="281" r:id="rId5"/>
    <p:sldId id="373" r:id="rId6"/>
    <p:sldId id="374" r:id="rId7"/>
    <p:sldId id="375" r:id="rId8"/>
    <p:sldId id="354" r:id="rId9"/>
    <p:sldId id="361" r:id="rId10"/>
    <p:sldId id="362" r:id="rId11"/>
    <p:sldId id="363" r:id="rId12"/>
    <p:sldId id="377" r:id="rId13"/>
    <p:sldId id="376" r:id="rId14"/>
    <p:sldId id="367" r:id="rId15"/>
    <p:sldId id="378" r:id="rId16"/>
    <p:sldId id="3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11/30/2020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Security Camera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a </a:t>
            </a:r>
            <a:r>
              <a:rPr lang="en-US" dirty="0" err="1"/>
              <a:t>RaspberryPi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3D6C4-7A13-492B-90F4-671E237AC71E}"/>
              </a:ext>
            </a:extLst>
          </p:cNvPr>
          <p:cNvSpPr txBox="1"/>
          <p:nvPr/>
        </p:nvSpPr>
        <p:spPr>
          <a:xfrm>
            <a:off x="8380520" y="6001305"/>
            <a:ext cx="2007064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Rohit Dhuri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128E-AFB5-4A16-88DB-DFAC3B4C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3B8BF-3C89-4EE7-BC99-7250607E6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C436-B11E-417B-85AF-62099A539E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Integration of hardware components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816F22-D996-4CE1-ACA7-C9FDFF00C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05FC363-939B-4ADF-95D7-2A901EE242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75695" y="2372650"/>
            <a:ext cx="4890577" cy="36679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C8439-EA10-4D27-900B-D7AF0C3B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2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9205-8D05-4754-AA7F-06F52A862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Single device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2C43D-EFC1-42B5-BB0C-EBDBFFCCC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65D6B0-9C7E-480B-A8D8-8EEB3757A7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0800000">
            <a:off x="728501" y="2372650"/>
            <a:ext cx="4571296" cy="34284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F3E33-20D6-497F-A777-4AF30B93C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440F8E5-F3BE-47FC-8FFA-4847CB75CBE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5936" y="2365638"/>
            <a:ext cx="4561947" cy="342145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6070-32BE-4016-8DC4-1039021B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2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D952-11F4-4FE1-8B1F-C1E973D1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2F14F-337C-451A-9E4E-2B7509693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93F1D-297E-4461-B98D-F02585E7BB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  <a:p>
            <a:r>
              <a:rPr lang="en-US" dirty="0"/>
              <a:t>Logs of all activities</a:t>
            </a:r>
          </a:p>
          <a:p>
            <a:r>
              <a:rPr lang="en-US" dirty="0"/>
              <a:t>Instant Notifications</a:t>
            </a:r>
          </a:p>
          <a:p>
            <a:r>
              <a:rPr lang="en-US" dirty="0"/>
              <a:t>Logs of all Activities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2D380-CB83-4A4E-BBA6-76A1DDD50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timeline, Teams&#10;&#10;Description automatically generated">
            <a:extLst>
              <a:ext uri="{FF2B5EF4-FFF2-40B4-BE49-F238E27FC236}">
                <a16:creationId xmlns:a16="http://schemas.microsoft.com/office/drawing/2014/main" id="{9072035A-1883-4650-98FE-0AA8495408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45936" y="2334951"/>
            <a:ext cx="2204254" cy="3837249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6E0EF-834C-4BF5-8BD5-2DAAB246B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A09D9-A0CC-49A8-821D-8BF067991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5" t="5039" r="-1" b="5039"/>
          <a:stretch/>
        </p:blipFill>
        <p:spPr>
          <a:xfrm>
            <a:off x="8700655" y="2334951"/>
            <a:ext cx="1985616" cy="383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0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14C6B-67B3-4D06-96C8-2F7FED03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09821-B6C8-4C08-96BD-9E5571B4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41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8C6622-9029-4CDF-A46A-6F278712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FB59D0-D132-46BF-93A3-C07B03CFF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66AA89-3E26-4FC1-8684-FB1FA6BAA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This device can do all that a regular security camera could.</a:t>
            </a:r>
          </a:p>
          <a:p>
            <a:r>
              <a:rPr lang="en-US" dirty="0"/>
              <a:t>But with additional features.</a:t>
            </a:r>
          </a:p>
          <a:p>
            <a:r>
              <a:rPr lang="en-US" dirty="0"/>
              <a:t>Comes with an android application.</a:t>
            </a:r>
          </a:p>
          <a:p>
            <a:r>
              <a:rPr lang="en-US" dirty="0"/>
              <a:t>Where users can log into their account.</a:t>
            </a:r>
          </a:p>
          <a:p>
            <a:r>
              <a:rPr lang="en-US" dirty="0"/>
              <a:t>This device can notify the user who visited the place and when through notifications.</a:t>
            </a:r>
          </a:p>
          <a:p>
            <a:r>
              <a:rPr lang="en-US" dirty="0"/>
              <a:t>Live Feed.</a:t>
            </a:r>
          </a:p>
          <a:p>
            <a:r>
              <a:rPr lang="en-US" dirty="0"/>
              <a:t>Length (size)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7CDB21-DE6D-4A56-AF43-9B6A932AD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F7B3-B8AE-470E-AF61-B6EE8998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B9BF086-8EEA-43FF-99ED-3CB9BF699C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50092" y="2397876"/>
            <a:ext cx="2919368" cy="3774324"/>
          </a:xfrm>
        </p:spPr>
      </p:pic>
    </p:spTree>
    <p:extLst>
      <p:ext uri="{BB962C8B-B14F-4D97-AF65-F5344CB8AC3E}">
        <p14:creationId xmlns:p14="http://schemas.microsoft.com/office/powerpoint/2010/main" val="52057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38C6622-9029-4CDF-A46A-6F278712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27881-A403-4786-B78F-E4C356789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E5BD3-D62E-49EB-A60C-DED47D8AC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Security cameras have proven to be excellent tools for security.</a:t>
            </a:r>
          </a:p>
          <a:p>
            <a:r>
              <a:rPr lang="en-US" dirty="0"/>
              <a:t>Been around since decades.</a:t>
            </a:r>
          </a:p>
          <a:p>
            <a:r>
              <a:rPr lang="en-US" dirty="0"/>
              <a:t>They’re expensive.</a:t>
            </a:r>
          </a:p>
          <a:p>
            <a:r>
              <a:rPr lang="en-US" dirty="0"/>
              <a:t>Not smart.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64CF3-60BC-42ED-9C0F-D1FF9F8E3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105EC2-D10B-43C3-B460-9207DBBE2E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72290" y="2372651"/>
            <a:ext cx="2531084" cy="3799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EF7B3-B8AE-470E-AF61-B6EE89986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3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2404-B05F-4B87-A367-930242EE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3A2A-014E-4FB9-8AA0-E4D7D7B9E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330D6-AD35-4B2B-8F54-E2620584EE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RaspberryPi</a:t>
            </a:r>
            <a:endParaRPr lang="en-US" dirty="0"/>
          </a:p>
          <a:p>
            <a:r>
              <a:rPr lang="en-US" dirty="0"/>
              <a:t>Camera module</a:t>
            </a:r>
          </a:p>
          <a:p>
            <a:r>
              <a:rPr lang="en-US" dirty="0"/>
              <a:t>PIR motion Sensor</a:t>
            </a:r>
          </a:p>
          <a:p>
            <a:r>
              <a:rPr lang="en-US" dirty="0"/>
              <a:t>Breadboard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544B4E-BE06-4B80-AFFA-296B4A87B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5518042-3C51-4368-91F9-AC142C2538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Android Studio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Raspbian</a:t>
            </a:r>
          </a:p>
          <a:p>
            <a:r>
              <a:rPr lang="en-US" dirty="0"/>
              <a:t>Google Firebase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95AF9-F350-4C81-A67A-00F8D027C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67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E1AB54-383A-4EC0-9CDA-0E8CA51FE2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7E3BFB-A3F2-48EA-9437-7153D35E3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1F811-2CCD-4493-B141-49D45761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Raspberry Pi</a:t>
            </a:r>
          </a:p>
        </p:txBody>
      </p:sp>
      <p:pic>
        <p:nvPicPr>
          <p:cNvPr id="8" name="Content Placeholder 7" descr="A close up of a device&#10;&#10;Description automatically generated">
            <a:extLst>
              <a:ext uri="{FF2B5EF4-FFF2-40B4-BE49-F238E27FC236}">
                <a16:creationId xmlns:a16="http://schemas.microsoft.com/office/drawing/2014/main" id="{C99AC997-FB67-4293-8B38-B174F6E03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3" b="4925"/>
          <a:stretch/>
        </p:blipFill>
        <p:spPr>
          <a:xfrm rot="5400000">
            <a:off x="-1176337" y="1176337"/>
            <a:ext cx="6858000" cy="45053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735113-BAA7-4FAD-B78C-B0991150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Using Raspberry Pi 4 Model 3.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0AE7-2EEC-4755-AA05-C12F64E0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2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1F811-2CCD-4493-B141-49D45761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PIR motion sensor</a:t>
            </a:r>
          </a:p>
        </p:txBody>
      </p:sp>
      <p:pic>
        <p:nvPicPr>
          <p:cNvPr id="7" name="Picture 6" descr="A picture containing road, car, sitting, street&#10;&#10;Description automatically generated">
            <a:extLst>
              <a:ext uri="{FF2B5EF4-FFF2-40B4-BE49-F238E27FC236}">
                <a16:creationId xmlns:a16="http://schemas.microsoft.com/office/drawing/2014/main" id="{3E51EF35-5459-4604-B0A3-BCD95EB3C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74" r="20756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735113-BAA7-4FAD-B78C-B09911501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- </a:t>
            </a:r>
            <a:r>
              <a:rPr lang="en-US" sz="1200" dirty="0"/>
              <a:t>HC-SR501 Pyroelectric Infrared PIR Motion Sensor Detector Module.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40AE7-2EEC-4755-AA05-C12F64E0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43CBD-E8D2-421A-B9F4-6BA6A7E6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 dirty="0"/>
              <a:t>Camera Module</a:t>
            </a:r>
          </a:p>
        </p:txBody>
      </p:sp>
      <p:pic>
        <p:nvPicPr>
          <p:cNvPr id="8" name="Content Placeholder 7" descr="A picture containing logo&#10;&#10;Description automatically generated">
            <a:extLst>
              <a:ext uri="{FF2B5EF4-FFF2-40B4-BE49-F238E27FC236}">
                <a16:creationId xmlns:a16="http://schemas.microsoft.com/office/drawing/2014/main" id="{85F10587-EB73-4378-AF6F-E6ECDBECC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3" t="1133" r="32777" b="-1133"/>
          <a:stretch/>
        </p:blipFill>
        <p:spPr>
          <a:xfrm>
            <a:off x="21518" y="10"/>
            <a:ext cx="450530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8ADAD0-E000-425E-811A-5AC42A6E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1800" dirty="0"/>
              <a:t>5 </a:t>
            </a:r>
            <a:r>
              <a:rPr lang="en-US" sz="1800" dirty="0" err="1"/>
              <a:t>Megapixles</a:t>
            </a:r>
            <a:r>
              <a:rPr lang="en-US" sz="1800" dirty="0"/>
              <a:t>, 1080p recording.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8232E-3D6E-45F5-8E43-3D90305C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73642" y="6356350"/>
            <a:ext cx="12801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5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743CBD-E8D2-421A-B9F4-6BA6A7E60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Bread Board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18ADAD0-E000-425E-811A-5AC42A6E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8600" y="4872922"/>
            <a:ext cx="397764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LED for debugging.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F10587-EB73-4378-AF6F-E6ECDBECC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98" b="1"/>
          <a:stretch/>
        </p:blipFill>
        <p:spPr>
          <a:xfrm rot="5400000">
            <a:off x="292608" y="-292608"/>
            <a:ext cx="6858000" cy="744321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8232E-3D6E-45F5-8E43-3D90305C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4418" y="6356350"/>
            <a:ext cx="72182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09818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199</Words>
  <Application>Microsoft Office PowerPoint</Application>
  <PresentationFormat>Widescreen</PresentationFormat>
  <Paragraphs>60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Segoe UI</vt:lpstr>
      <vt:lpstr>AccentBoxVTI</vt:lpstr>
      <vt:lpstr>Smart Security Camera</vt:lpstr>
      <vt:lpstr>Introduction</vt:lpstr>
      <vt:lpstr>Motivation</vt:lpstr>
      <vt:lpstr>Design</vt:lpstr>
      <vt:lpstr>Hardware</vt:lpstr>
      <vt:lpstr>Raspberry Pi</vt:lpstr>
      <vt:lpstr>PIR motion sensor</vt:lpstr>
      <vt:lpstr>Camera Module</vt:lpstr>
      <vt:lpstr>Bread Board</vt:lpstr>
      <vt:lpstr>Implementation</vt:lpstr>
      <vt:lpstr>Single device</vt:lpstr>
      <vt:lpstr>Android Application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Security Camera</dc:title>
  <dc:creator>rohit</dc:creator>
  <cp:lastModifiedBy>rohit</cp:lastModifiedBy>
  <cp:revision>5</cp:revision>
  <dcterms:created xsi:type="dcterms:W3CDTF">2020-11-30T08:30:07Z</dcterms:created>
  <dcterms:modified xsi:type="dcterms:W3CDTF">2020-11-30T09:36:07Z</dcterms:modified>
</cp:coreProperties>
</file>